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58" r:id="rId5"/>
    <p:sldId id="259" r:id="rId6"/>
    <p:sldId id="265" r:id="rId7"/>
    <p:sldId id="267" r:id="rId8"/>
    <p:sldId id="260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6C64C2-E265-4B98-AC7D-4D11AFCFA5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3EB6FC-778E-4DFB-BD68-86E285BB21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DAC57-F1F5-463F-86A1-C260A3BE4CBC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2650C-9787-46D5-9300-FDC8B28A8E40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3E899D-D6D1-46B6-99AE-4BAE5F9A0A43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BC9553-9A11-4F57-9CA4-1A8AFDD85568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7EBEE3-0810-4E97-AAC5-C660074B2FAE}" type="slidenum">
              <a:rPr lang="en-US"/>
              <a:pPr/>
              <a:t>5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35520-90B4-4BED-8855-8E22F55E6F7E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359451-DCD4-4D3E-96D1-567FB30FCFA2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04AB5-E862-4379-A644-0A52EF5C85F2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419C5-1BE6-48A1-8967-9261644FB829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3152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315200" cy="1752600"/>
          </a:xfrm>
          <a:ln>
            <a:noFill/>
          </a:ln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1676400" cy="457200"/>
          </a:xfrm>
          <a:noFill/>
          <a:effectLst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  <a:effectLst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676400" cy="457200"/>
          </a:xfrm>
          <a:noFill/>
          <a:effectLst/>
        </p:spPr>
        <p:txBody>
          <a:bodyPr/>
          <a:lstStyle>
            <a:lvl1pPr>
              <a:defRPr/>
            </a:lvl1pPr>
          </a:lstStyle>
          <a:p>
            <a:fld id="{8C3940A4-1267-4DB9-A5FC-AEB76A230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57F71-D7A6-41CC-947D-BACE19F57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F8939-A34D-47B6-87FA-AF3BE87AE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DC401-4871-40FF-9B1D-638C9D110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8ACF87-97B8-4759-87E6-5F080C09F5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9CC72-7FAA-42A2-A9F6-F35B1B3AF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A8F7C-272A-44DC-8B6E-6257FD8E85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24D53-C128-48F7-A736-815220A498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31EF3-D4D9-4778-BD45-581FAFDC5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80E4F-AB59-4E28-A8CE-454D23988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BC4354-6E83-46DB-B619-A676B34F23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lum bright="6000"/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74997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74997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74997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B2D2E679-6B8C-467F-9F6A-954E5CFF7C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/>
  </p:transition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PowerPoint Information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To add an </a:t>
            </a:r>
            <a:r>
              <a:rPr lang="en-US" sz="2800" dirty="0" smtClean="0"/>
              <a:t>animation: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Animations Tab.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Choose </a:t>
            </a:r>
            <a:r>
              <a:rPr lang="en-US" sz="2400" dirty="0" smtClean="0"/>
              <a:t>and </a:t>
            </a:r>
            <a:r>
              <a:rPr lang="en-US" sz="2400" dirty="0" smtClean="0"/>
              <a:t>preview.  </a:t>
            </a:r>
          </a:p>
          <a:p>
            <a:pPr eaLnBrk="1" hangingPunct="1"/>
            <a:r>
              <a:rPr lang="en-US" sz="2800" dirty="0" smtClean="0"/>
              <a:t>To add animation to text on a slide:</a:t>
            </a:r>
          </a:p>
          <a:p>
            <a:pPr lvl="1" eaLnBrk="1" hangingPunct="1"/>
            <a:r>
              <a:rPr lang="en-US" sz="2400" dirty="0" smtClean="0"/>
              <a:t>Custom/Preset </a:t>
            </a:r>
            <a:r>
              <a:rPr lang="en-US" sz="2400" dirty="0" smtClean="0"/>
              <a:t>transitions</a:t>
            </a:r>
          </a:p>
          <a:p>
            <a:pPr lvl="1" eaLnBrk="1" hangingPunct="1"/>
            <a:r>
              <a:rPr lang="en-US" sz="2400" dirty="0" smtClean="0"/>
              <a:t>Choose </a:t>
            </a:r>
            <a:r>
              <a:rPr lang="en-US" sz="2400" dirty="0" smtClean="0"/>
              <a:t>and </a:t>
            </a:r>
            <a:r>
              <a:rPr lang="en-US" sz="2400" dirty="0" smtClean="0"/>
              <a:t>preview.  </a:t>
            </a:r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990600"/>
            <a:ext cx="48768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dirty="0" smtClean="0"/>
              <a:t>If All Else Fails...</a:t>
            </a:r>
          </a:p>
          <a:p>
            <a:pPr eaLnBrk="1" hangingPunct="1">
              <a:buFontTx/>
              <a:buNone/>
            </a:pPr>
            <a:r>
              <a:rPr lang="en-US" sz="4800" dirty="0" smtClean="0"/>
              <a:t>  USE HELP!!!!!</a:t>
            </a:r>
            <a:endParaRPr lang="en-US" dirty="0" smtClean="0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505200"/>
            <a:ext cx="304800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PPT’s are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used for an overview of information.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helpful tool for presentations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Creative but professional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each slide to be read in less than a minute.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They are not </a:t>
            </a:r>
          </a:p>
          <a:p>
            <a:pPr lvl="1" eaLnBrk="1" hangingPunct="1"/>
            <a:r>
              <a:rPr lang="en-US" dirty="0" smtClean="0"/>
              <a:t>Used the same as a  WORD </a:t>
            </a:r>
            <a:r>
              <a:rPr lang="en-US" dirty="0" smtClean="0"/>
              <a:t>document</a:t>
            </a:r>
            <a:endParaRPr lang="en-US" dirty="0" smtClean="0"/>
          </a:p>
          <a:p>
            <a:pPr lvl="1" eaLnBrk="1" hangingPunct="1"/>
            <a:r>
              <a:rPr lang="en-US" dirty="0" smtClean="0"/>
              <a:t>Showing too much </a:t>
            </a:r>
            <a:r>
              <a:rPr lang="en-US" dirty="0" smtClean="0"/>
              <a:t>information</a:t>
            </a:r>
          </a:p>
          <a:p>
            <a:pPr lvl="1" eaLnBrk="1" hangingPunct="1"/>
            <a:r>
              <a:rPr lang="en-US" dirty="0" smtClean="0"/>
              <a:t>To be hard to read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autoUpdateAnimBg="0"/>
      <p:bldP spid="20484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add a new slide:</a:t>
            </a:r>
          </a:p>
          <a:p>
            <a:pPr lvl="1" eaLnBrk="1" hangingPunct="1"/>
            <a:r>
              <a:rPr lang="en-US" dirty="0" smtClean="0"/>
              <a:t>Home tab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New Slide</a:t>
            </a:r>
          </a:p>
          <a:p>
            <a:pPr lvl="1" eaLnBrk="1" hangingPunct="1"/>
            <a:r>
              <a:rPr lang="en-US" dirty="0" smtClean="0"/>
              <a:t>Select Dropdown for layouts</a:t>
            </a:r>
            <a:endParaRPr lang="en-US" dirty="0" smtClean="0"/>
          </a:p>
          <a:p>
            <a:pPr eaLnBrk="1" hangingPunct="1"/>
            <a:r>
              <a:rPr lang="en-US" dirty="0" smtClean="0"/>
              <a:t>To view as a slide show:</a:t>
            </a:r>
          </a:p>
          <a:p>
            <a:pPr lvl="1" eaLnBrk="1" hangingPunct="1"/>
            <a:r>
              <a:rPr lang="en-US" dirty="0" smtClean="0"/>
              <a:t>Click </a:t>
            </a:r>
          </a:p>
          <a:p>
            <a:pPr lvl="1" eaLnBrk="1" hangingPunct="1"/>
            <a:r>
              <a:rPr lang="en-US" dirty="0" smtClean="0"/>
              <a:t>Or </a:t>
            </a:r>
            <a:r>
              <a:rPr lang="en-US" dirty="0" smtClean="0"/>
              <a:t>go to the “View” tab and select “View Presentation.”</a:t>
            </a: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/>
          <a:srcRect l="72083" t="74609" r="26250" b="23307"/>
          <a:stretch>
            <a:fillRect/>
          </a:stretch>
        </p:blipFill>
        <p:spPr bwMode="auto">
          <a:xfrm>
            <a:off x="24384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To change slide format: </a:t>
            </a:r>
          </a:p>
          <a:p>
            <a:pPr lvl="1" eaLnBrk="1" hangingPunct="1">
              <a:buNone/>
            </a:pPr>
            <a:r>
              <a:rPr lang="en-US" dirty="0" smtClean="0"/>
              <a:t>−</a:t>
            </a:r>
            <a:r>
              <a:rPr lang="en-US" dirty="0" smtClean="0"/>
              <a:t>  Use the Format Contextual Tab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/>
              <a:t>Drawing Tools</a:t>
            </a:r>
            <a:endParaRPr lang="en-US" dirty="0" smtClean="0"/>
          </a:p>
          <a:p>
            <a:pPr lvl="1" eaLnBrk="1" hangingPunct="1">
              <a:buNone/>
            </a:pPr>
            <a:r>
              <a:rPr lang="en-US" dirty="0" smtClean="0"/>
              <a:t>−  </a:t>
            </a:r>
            <a:r>
              <a:rPr lang="en-US" dirty="0" smtClean="0"/>
              <a:t>Design Tab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/>
              <a:t>L</a:t>
            </a:r>
            <a:r>
              <a:rPr lang="en-US" dirty="0" smtClean="0"/>
              <a:t>ayout</a:t>
            </a:r>
            <a:r>
              <a:rPr lang="en-US" dirty="0" smtClean="0"/>
              <a:t>, color scheme or background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Pictures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9248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To add pictures:</a:t>
            </a:r>
          </a:p>
          <a:p>
            <a:pPr lvl="1" eaLnBrk="1" hangingPunct="1"/>
            <a:r>
              <a:rPr lang="en-US" dirty="0" smtClean="0"/>
              <a:t>Insert tab</a:t>
            </a:r>
            <a:r>
              <a:rPr lang="en-US" dirty="0" smtClean="0"/>
              <a:t>.  </a:t>
            </a:r>
          </a:p>
          <a:p>
            <a:pPr lvl="1" eaLnBrk="1" hangingPunct="1"/>
            <a:r>
              <a:rPr lang="en-US" dirty="0" smtClean="0"/>
              <a:t>Choose ‘Picture</a:t>
            </a:r>
            <a:r>
              <a:rPr lang="en-US" dirty="0" smtClean="0"/>
              <a:t>’ then ‘Clip Art.’</a:t>
            </a:r>
          </a:p>
          <a:p>
            <a:pPr lvl="1" eaLnBrk="1" hangingPunct="1"/>
            <a:r>
              <a:rPr lang="en-US" dirty="0" smtClean="0"/>
              <a:t>Choose ‘Picture</a:t>
            </a:r>
            <a:r>
              <a:rPr lang="en-US" dirty="0" smtClean="0"/>
              <a:t>” then ‘From File.’</a:t>
            </a:r>
          </a:p>
        </p:txBody>
      </p:sp>
      <p:pic>
        <p:nvPicPr>
          <p:cNvPr id="6" name="Picture 5" descr="lgo_mlb_texas_ranger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6576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go_mlb_texas_range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429000"/>
            <a:ext cx="2362200" cy="2362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Pictures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After inserting a picture, you can: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Change the brightness/ contrast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Change the coloring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Change the background (sometimes)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Crop the picture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Format Contextual Tab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Crop and Edit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8" name="Picture 7" descr="lgo_mlb_texas_rangers.pn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943600" y="34290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Formatting Pictures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Picture Effects:</a:t>
            </a:r>
          </a:p>
          <a:p>
            <a:pPr lvl="1" eaLnBrk="1" hangingPunct="1"/>
            <a:r>
              <a:rPr lang="en-US" dirty="0" smtClean="0"/>
              <a:t>Special Effects and options.  </a:t>
            </a:r>
            <a:endParaRPr lang="en-US" dirty="0" smtClean="0"/>
          </a:p>
          <a:p>
            <a:pPr eaLnBrk="1" hangingPunct="1"/>
            <a:r>
              <a:rPr lang="en-US" dirty="0" smtClean="0"/>
              <a:t>Location:</a:t>
            </a:r>
          </a:p>
          <a:p>
            <a:pPr lvl="1" eaLnBrk="1" hangingPunct="1"/>
            <a:r>
              <a:rPr lang="en-US" dirty="0" smtClean="0"/>
              <a:t>Text Wrapping</a:t>
            </a:r>
            <a:endParaRPr lang="en-US" dirty="0" smtClean="0"/>
          </a:p>
          <a:p>
            <a:pPr lvl="1" eaLnBrk="1" hangingPunct="1"/>
            <a:r>
              <a:rPr lang="en-US" dirty="0" smtClean="0"/>
              <a:t>Layout on Page</a:t>
            </a:r>
            <a:endParaRPr lang="en-US" dirty="0" smtClean="0"/>
          </a:p>
        </p:txBody>
      </p:sp>
      <p:pic>
        <p:nvPicPr>
          <p:cNvPr id="6" name="Picture 5" descr="lgo_mlb_texas_rangers.pn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867400" y="3352800"/>
            <a:ext cx="2362200" cy="23622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7" name="Picture 6" descr="lgo_mlb_texas_rangers.pn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867400" y="33528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insert sounds or movies:</a:t>
            </a:r>
          </a:p>
          <a:p>
            <a:pPr lvl="1" eaLnBrk="1" hangingPunct="1"/>
            <a:r>
              <a:rPr lang="en-US" dirty="0" smtClean="0"/>
              <a:t>Insert Tab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dirty="0" smtClean="0"/>
              <a:t>S</a:t>
            </a:r>
            <a:r>
              <a:rPr lang="en-US" dirty="0" smtClean="0"/>
              <a:t>ounds </a:t>
            </a:r>
            <a:r>
              <a:rPr lang="en-US" dirty="0" smtClean="0"/>
              <a:t>from gallery.  </a:t>
            </a:r>
          </a:p>
          <a:p>
            <a:pPr lvl="1" eaLnBrk="1" hangingPunct="1"/>
            <a:r>
              <a:rPr lang="en-US" dirty="0" smtClean="0"/>
              <a:t>For movies, follow same instructions and choose ‘Movie’ instead. 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Animations are how the slides and information on the slides become visible.</a:t>
            </a:r>
          </a:p>
          <a:p>
            <a:pPr lvl="1" eaLnBrk="1" hangingPunct="1"/>
            <a:r>
              <a:rPr lang="en-US" dirty="0" smtClean="0"/>
              <a:t>Entrance, exit, emphasis</a:t>
            </a:r>
          </a:p>
          <a:p>
            <a:pPr lvl="1" eaLnBrk="1" hangingPunct="1"/>
            <a:r>
              <a:rPr lang="en-US" dirty="0" smtClean="0"/>
              <a:t>Animations can be separately instead of all together. </a:t>
            </a: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67000" y="67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ecutive">
  <a:themeElements>
    <a:clrScheme name="Executive 1">
      <a:dk1>
        <a:srgbClr val="2C1102"/>
      </a:dk1>
      <a:lt1>
        <a:srgbClr val="686A69"/>
      </a:lt1>
      <a:dk2>
        <a:srgbClr val="FFFFFF"/>
      </a:dk2>
      <a:lt2>
        <a:srgbClr val="808080"/>
      </a:lt2>
      <a:accent1>
        <a:srgbClr val="212164"/>
      </a:accent1>
      <a:accent2>
        <a:srgbClr val="BEAA83"/>
      </a:accent2>
      <a:accent3>
        <a:srgbClr val="B9B9B9"/>
      </a:accent3>
      <a:accent4>
        <a:srgbClr val="240D01"/>
      </a:accent4>
      <a:accent5>
        <a:srgbClr val="ABABB8"/>
      </a:accent5>
      <a:accent6>
        <a:srgbClr val="AC9A76"/>
      </a:accent6>
      <a:hlink>
        <a:srgbClr val="6E3D19"/>
      </a:hlink>
      <a:folHlink>
        <a:srgbClr val="CBC383"/>
      </a:folHlink>
    </a:clrScheme>
    <a:fontScheme name="Executiv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Executive 1">
        <a:dk1>
          <a:srgbClr val="2C1102"/>
        </a:dk1>
        <a:lt1>
          <a:srgbClr val="686A69"/>
        </a:lt1>
        <a:dk2>
          <a:srgbClr val="FFFFFF"/>
        </a:dk2>
        <a:lt2>
          <a:srgbClr val="808080"/>
        </a:lt2>
        <a:accent1>
          <a:srgbClr val="212164"/>
        </a:accent1>
        <a:accent2>
          <a:srgbClr val="BEAA83"/>
        </a:accent2>
        <a:accent3>
          <a:srgbClr val="B9B9B9"/>
        </a:accent3>
        <a:accent4>
          <a:srgbClr val="240D01"/>
        </a:accent4>
        <a:accent5>
          <a:srgbClr val="ABABB8"/>
        </a:accent5>
        <a:accent6>
          <a:srgbClr val="AC9A76"/>
        </a:accent6>
        <a:hlink>
          <a:srgbClr val="6E3D19"/>
        </a:hlink>
        <a:folHlink>
          <a:srgbClr val="CBC38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289</Words>
  <Application>Microsoft Office PowerPoint</Application>
  <PresentationFormat>On-screen Show (4:3)</PresentationFormat>
  <Paragraphs>70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ＭＳ Ｐゴシック</vt:lpstr>
      <vt:lpstr>Executive</vt:lpstr>
      <vt:lpstr>PowerPoint Information</vt:lpstr>
      <vt:lpstr>Basics</vt:lpstr>
      <vt:lpstr>Basics</vt:lpstr>
      <vt:lpstr>Formatting</vt:lpstr>
      <vt:lpstr>Pictures</vt:lpstr>
      <vt:lpstr>Formatting Pictures</vt:lpstr>
      <vt:lpstr>Formatting Pictures</vt:lpstr>
      <vt:lpstr>Sounds</vt:lpstr>
      <vt:lpstr>Animations</vt:lpstr>
      <vt:lpstr>Animations</vt:lpstr>
      <vt:lpstr>Slide 11</vt:lpstr>
    </vt:vector>
  </TitlesOfParts>
  <Company>MISD MISD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Information</dc:title>
  <cp:lastModifiedBy>Chase_Crocker</cp:lastModifiedBy>
  <cp:revision>18</cp:revision>
  <cp:lastPrinted>2009-05-20T18:07:02Z</cp:lastPrinted>
  <dcterms:created xsi:type="dcterms:W3CDTF">2009-11-19T17:46:39Z</dcterms:created>
  <dcterms:modified xsi:type="dcterms:W3CDTF">2013-04-15T16:10:01Z</dcterms:modified>
</cp:coreProperties>
</file>